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74" r:id="rId10"/>
    <p:sldId id="273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05064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Реализация  </a:t>
            </a:r>
            <a:r>
              <a:rPr lang="ru-RU" sz="4000" dirty="0"/>
              <a:t>дополнительной образовательной услуги</a:t>
            </a:r>
            <a:br>
              <a:rPr lang="ru-RU" sz="4000" dirty="0"/>
            </a:br>
            <a:r>
              <a:rPr lang="ru-RU" sz="4000" dirty="0"/>
              <a:t> по проведению занятий по подготовке детей к школе</a:t>
            </a:r>
            <a:br>
              <a:rPr lang="ru-RU" sz="4000" dirty="0"/>
            </a:br>
            <a:r>
              <a:rPr lang="ru-RU" sz="4000" dirty="0"/>
              <a:t>«Будущий первоклассник»</a:t>
            </a:r>
            <a:br>
              <a:rPr lang="ru-RU" sz="4000" dirty="0"/>
            </a:br>
            <a:r>
              <a:rPr lang="ru-RU" sz="4000" dirty="0"/>
              <a:t>в </a:t>
            </a:r>
            <a:r>
              <a:rPr lang="ru-RU" sz="4000" dirty="0" smtClean="0"/>
              <a:t>2024-2025 </a:t>
            </a:r>
            <a:r>
              <a:rPr lang="ru-RU" sz="4000" dirty="0"/>
              <a:t>учебном году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</a:t>
            </a:r>
            <a:r>
              <a:rPr lang="ru-RU" dirty="0" smtClean="0"/>
              <a:t>               </a:t>
            </a:r>
            <a:r>
              <a:rPr lang="ru-RU" sz="3600" dirty="0" smtClean="0"/>
              <a:t>Воспитатель </a:t>
            </a:r>
            <a:r>
              <a:rPr lang="ru-RU" sz="3600" dirty="0" err="1" smtClean="0"/>
              <a:t>Тыцкая</a:t>
            </a:r>
            <a:r>
              <a:rPr lang="ru-RU" sz="3600" dirty="0" smtClean="0"/>
              <a:t> Э.А.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1582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1800" dirty="0"/>
              <a:t>Развитие тонкой моторики, зрительно-моторной координации при выполнении письменных заданий</a:t>
            </a:r>
          </a:p>
        </p:txBody>
      </p:sp>
      <p:pic>
        <p:nvPicPr>
          <p:cNvPr id="12290" name="Picture 2" descr="C:\Users\Эльвира\Downloads\IMG_20250501_160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08177"/>
            <a:ext cx="7408862" cy="301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468813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51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Эльвира\Downloads\01-05-2025_16-11-45\IMG_20250501_160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83713"/>
            <a:ext cx="3659386" cy="22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Эльвира\Downloads\01-05-2025_16-11-45\IMG_20250430_102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47" y="1169368"/>
            <a:ext cx="486454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Эльвира\Downloads\01-05-2025_16-11-45\IMG_20250430_103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90" y="3905672"/>
            <a:ext cx="52485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Эльвира\Downloads\01-05-2025_16-11-45\IMG_20250501_1604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" y="1097360"/>
            <a:ext cx="369809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Быть </a:t>
            </a:r>
            <a:r>
              <a:rPr lang="ru-RU" sz="3100" dirty="0"/>
              <a:t>готовым к школе- значит не только </a:t>
            </a:r>
            <a:r>
              <a:rPr lang="ru-RU" sz="3100" dirty="0" smtClean="0"/>
              <a:t>уметь читать</a:t>
            </a:r>
            <a:r>
              <a:rPr lang="ru-RU" sz="3100" dirty="0"/>
              <a:t>, считать, писать, но быть готовым всему этому научиться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573016"/>
            <a:ext cx="6400800" cy="1473200"/>
          </a:xfrm>
        </p:spPr>
        <p:txBody>
          <a:bodyPr/>
          <a:lstStyle/>
          <a:p>
            <a:r>
              <a:rPr lang="ru-RU" dirty="0" smtClean="0"/>
              <a:t>                Леонид Абрамович </a:t>
            </a:r>
            <a:r>
              <a:rPr lang="ru-RU" dirty="0" err="1" smtClean="0"/>
              <a:t>Венгер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92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7488832" cy="347472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Программа «Будущий первоклассник», направлена на подготовку детей к успешному школьному обучению. Главная цель подготовки детей к школе – формирование компетенций дошкольников, которые необходимы для успешной самореализации и адаптации  ребёнка в начальной </a:t>
            </a:r>
            <a:r>
              <a:rPr lang="ru-RU" dirty="0" smtClean="0"/>
              <a:t>школе.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П</a:t>
            </a:r>
            <a:r>
              <a:rPr lang="ru-RU" sz="3600" dirty="0" smtClean="0"/>
              <a:t>рограмма </a:t>
            </a:r>
            <a:r>
              <a:rPr lang="ru-RU" sz="3600" dirty="0"/>
              <a:t>проведения занятий по подготовке детей к школе «Будущий первоклассник»</a:t>
            </a:r>
          </a:p>
        </p:txBody>
      </p:sp>
    </p:spTree>
    <p:extLst>
      <p:ext uri="{BB962C8B-B14F-4D97-AF65-F5344CB8AC3E}">
        <p14:creationId xmlns:p14="http://schemas.microsoft.com/office/powerpoint/2010/main" val="209187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412776"/>
            <a:ext cx="8064896" cy="4752528"/>
          </a:xfrm>
        </p:spPr>
        <p:txBody>
          <a:bodyPr>
            <a:normAutofit fontScale="92500"/>
          </a:bodyPr>
          <a:lstStyle/>
          <a:p>
            <a:r>
              <a:rPr lang="ru-RU" dirty="0"/>
              <a:t>1. Формировать навыки учебной деятельности, учебной мотивации;</a:t>
            </a:r>
          </a:p>
          <a:p>
            <a:r>
              <a:rPr lang="ru-RU" dirty="0"/>
              <a:t>2. Подготовить детей к изучению предметов в школе: развивать предпосылки чтения, обучать навыкам слогового чтения, формировать начальные математические представления;</a:t>
            </a:r>
          </a:p>
          <a:p>
            <a:r>
              <a:rPr lang="ru-RU" dirty="0"/>
              <a:t>3. Развивать познавательные интересы и познавательную активность, основные психические функции, необходимые для успешного обучения в школе (наглядно-образное и логическое мышление, произвольное внимание, зрительно-слуховое восприятие, воображение, мелкую моторику и координацию движений рук, умение ориентироваться в пространстве и во времени).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25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7408333" cy="3450696"/>
          </a:xfrm>
        </p:spPr>
        <p:txBody>
          <a:bodyPr/>
          <a:lstStyle/>
          <a:p>
            <a:r>
              <a:rPr lang="ru-RU" dirty="0"/>
              <a:t>Чтение (знает буквы, владеет </a:t>
            </a:r>
            <a:r>
              <a:rPr lang="ru-RU" dirty="0" err="1"/>
              <a:t>слогослиянием</a:t>
            </a:r>
            <a:r>
              <a:rPr lang="ru-RU" dirty="0"/>
              <a:t>, читает слоги, читает слова) </a:t>
            </a:r>
            <a:endParaRPr lang="ru-RU" dirty="0" smtClean="0"/>
          </a:p>
          <a:p>
            <a:r>
              <a:rPr lang="ru-RU" dirty="0" smtClean="0"/>
              <a:t>Владеет элементарными математическими представлениями </a:t>
            </a:r>
            <a:r>
              <a:rPr lang="ru-RU" dirty="0"/>
              <a:t>(знает цифры, владеет порядковым и количественным счетом, решает примеры, решает и составляет задачи)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Диагностика уровня </a:t>
            </a:r>
            <a:r>
              <a:rPr lang="ru-RU" sz="1800" dirty="0" err="1"/>
              <a:t>предшкольных</a:t>
            </a:r>
            <a:r>
              <a:rPr lang="ru-RU" sz="1800" dirty="0"/>
              <a:t> умений и навыков (авторы Семаго Н., Семаго М</a:t>
            </a:r>
            <a:r>
              <a:rPr lang="ru-RU" sz="1800" dirty="0" smtClean="0"/>
              <a:t>.):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9448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124744"/>
            <a:ext cx="7408333" cy="5001419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1. </a:t>
            </a:r>
            <a:r>
              <a:rPr lang="ru-RU" dirty="0" smtClean="0"/>
              <a:t>Сформированы навыки </a:t>
            </a:r>
            <a:r>
              <a:rPr lang="ru-RU" dirty="0"/>
              <a:t>учебной деятельности 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smtClean="0"/>
              <a:t>Сформированы предпосылки </a:t>
            </a:r>
            <a:r>
              <a:rPr lang="ru-RU" dirty="0"/>
              <a:t>чтения; </a:t>
            </a:r>
            <a:r>
              <a:rPr lang="ru-RU" dirty="0" smtClean="0"/>
              <a:t>устойчивые навыки </a:t>
            </a:r>
            <a:r>
              <a:rPr lang="ru-RU" dirty="0"/>
              <a:t>слогового </a:t>
            </a:r>
            <a:r>
              <a:rPr lang="ru-RU" dirty="0" smtClean="0"/>
              <a:t>чтения</a:t>
            </a:r>
            <a:r>
              <a:rPr lang="ru-RU" dirty="0"/>
              <a:t>;</a:t>
            </a:r>
          </a:p>
          <a:p>
            <a:r>
              <a:rPr lang="ru-RU" dirty="0"/>
              <a:t>3</a:t>
            </a:r>
            <a:r>
              <a:rPr lang="ru-RU" dirty="0" smtClean="0"/>
              <a:t>. Начальные </a:t>
            </a:r>
            <a:r>
              <a:rPr lang="ru-RU" dirty="0"/>
              <a:t>математических представлений. </a:t>
            </a:r>
            <a:endParaRPr lang="ru-RU" dirty="0" smtClean="0"/>
          </a:p>
          <a:p>
            <a:r>
              <a:rPr lang="ru-RU" dirty="0"/>
              <a:t>4</a:t>
            </a:r>
            <a:r>
              <a:rPr lang="ru-RU" dirty="0" smtClean="0"/>
              <a:t>. Повысился уровень </a:t>
            </a:r>
            <a:r>
              <a:rPr lang="ru-RU" dirty="0"/>
              <a:t>развития основных психических функций, необходимых для успешного обучения в школе; повышение уровня развития познавательной </a:t>
            </a:r>
            <a:r>
              <a:rPr lang="ru-RU" dirty="0" smtClean="0"/>
              <a:t>активности, развито </a:t>
            </a:r>
            <a:r>
              <a:rPr lang="ru-RU" dirty="0"/>
              <a:t>наглядно-образное и логическое мышление, произвольное внимание, зрительно-слуховое восприятие, воображение.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Autofit/>
          </a:bodyPr>
          <a:lstStyle/>
          <a:p>
            <a:r>
              <a:rPr lang="ru-RU" sz="2000" dirty="0"/>
              <a:t>Программные задачи </a:t>
            </a:r>
            <a:r>
              <a:rPr lang="ru-RU" sz="2000" dirty="0" smtClean="0"/>
              <a:t>второго года </a:t>
            </a:r>
            <a:r>
              <a:rPr lang="ru-RU" sz="2000" dirty="0"/>
              <a:t>обучения выполнены на 100%.</a:t>
            </a:r>
            <a:br>
              <a:rPr lang="ru-RU" sz="2000" dirty="0"/>
            </a:br>
            <a:r>
              <a:rPr lang="ru-RU" sz="2000" dirty="0"/>
              <a:t>•	Воспитанники, посещающие занятия в группе дополнительного образования в конце первого года обучения </a:t>
            </a:r>
            <a:r>
              <a:rPr lang="ru-RU" sz="2000" dirty="0" smtClean="0"/>
              <a:t>овладели:</a:t>
            </a:r>
            <a:br>
              <a:rPr lang="ru-RU" sz="2000" dirty="0" smtClean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6221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ownloads\IMG_20240501_1514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8" y="1097923"/>
            <a:ext cx="3914397" cy="287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львира\Downloads\IMG_20240501_151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94656"/>
            <a:ext cx="39542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25085"/>
            <a:ext cx="3240360" cy="276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80" y="3974976"/>
            <a:ext cx="502390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7" y="306132"/>
            <a:ext cx="8399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Учимся обнаруживать буквы упражняемся в </a:t>
            </a:r>
            <a:r>
              <a:rPr lang="ru-RU" sz="1600" dirty="0"/>
              <a:t>чтении односложных и двусложных  </a:t>
            </a:r>
            <a:r>
              <a:rPr lang="ru-RU" sz="1600" dirty="0" smtClean="0"/>
              <a:t>слов, Закрепляем </a:t>
            </a:r>
            <a:r>
              <a:rPr lang="ru-RU" sz="1600" dirty="0"/>
              <a:t>понятия «слог», «слово». </a:t>
            </a:r>
            <a:r>
              <a:rPr lang="ru-RU" sz="1600" dirty="0" smtClean="0"/>
              <a:t>Развиваем зрительное  </a:t>
            </a:r>
            <a:r>
              <a:rPr lang="ru-RU" sz="1600" dirty="0"/>
              <a:t>восприятия, </a:t>
            </a:r>
            <a:r>
              <a:rPr lang="ru-RU" sz="1600" dirty="0" smtClean="0"/>
              <a:t>произвольное внимание, логическое  </a:t>
            </a:r>
            <a:r>
              <a:rPr lang="ru-RU" sz="1600" dirty="0"/>
              <a:t>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208888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Эльвира\Downloads\IMG_20240425_153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0" y="1050412"/>
            <a:ext cx="297033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0" y="4054666"/>
            <a:ext cx="28463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550" y="215352"/>
            <a:ext cx="8235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Формирование математических представлений</a:t>
            </a:r>
            <a:r>
              <a:rPr lang="ru-RU" dirty="0"/>
              <a:t>. Закрепление </a:t>
            </a:r>
            <a:r>
              <a:rPr lang="ru-RU" dirty="0" smtClean="0"/>
              <a:t>счета. </a:t>
            </a:r>
            <a:r>
              <a:rPr lang="ru-RU" dirty="0"/>
              <a:t>Порядковый счет. Соотнесение цифры и количества. Устный счет. Состав числа. Увеличение количества. Решение примеров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05" y="1700808"/>
            <a:ext cx="3137423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43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Autofit/>
          </a:bodyPr>
          <a:lstStyle/>
          <a:p>
            <a:r>
              <a:rPr lang="ru-RU" sz="1600" dirty="0"/>
              <a:t>Формирование математических представлений. Закрепление счета 1-10. Порядковый счет. Соотнесение цифры и количества. Устный счет. Состав числа. Учимся решать арифметические задачи. Составление «маленького рассказа» (задачи) по картинке. 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4074"/>
            <a:ext cx="2905605" cy="516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94268"/>
            <a:ext cx="2903286" cy="516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431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241</TotalTime>
  <Words>363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Реализация  дополнительной образовательной услуги  по проведению занятий по подготовке детей к школе «Будущий первоклассник» в 2024-2025 учебном году                        Воспитатель Тыцкая Э.А. </vt:lpstr>
      <vt:lpstr>  Быть готовым к школе- значит не только уметь читать, считать, писать, но быть готовым всему этому научиться </vt:lpstr>
      <vt:lpstr>Программа проведения занятий по подготовке детей к школе «Будущий первоклассник»</vt:lpstr>
      <vt:lpstr>Задачи:</vt:lpstr>
      <vt:lpstr>Диагностика уровня предшкольных умений и навыков (авторы Семаго Н., Семаго М.):</vt:lpstr>
      <vt:lpstr>Программные задачи второго года обучения выполнены на 100%. • Воспитанники, посещающие занятия в группе дополнительного образования в конце первого года обучения овладели: </vt:lpstr>
      <vt:lpstr>Презентация PowerPoint</vt:lpstr>
      <vt:lpstr>Презентация PowerPoint</vt:lpstr>
      <vt:lpstr>Формирование математических представлений. Закрепление счета 1-10. Порядковый счет. Соотнесение цифры и количества. Устный счет. Состав числа. Учимся решать арифметические задачи. Составление «маленького рассказа» (задачи) по картинке. </vt:lpstr>
      <vt:lpstr>Развитие тонкой моторики, зрительно-моторной координации при выполнении письменных заданий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реализации  дополнительной образовательной услуги  по проведению занятий по подготовке детей к школе «Будущий первоклассник» в 2023-2024 учебном году                      Воспитатель Тыцкая Э.А. </dc:title>
  <dc:creator>Эльвира</dc:creator>
  <cp:lastModifiedBy>Эльвира</cp:lastModifiedBy>
  <cp:revision>18</cp:revision>
  <dcterms:created xsi:type="dcterms:W3CDTF">2024-05-01T09:44:21Z</dcterms:created>
  <dcterms:modified xsi:type="dcterms:W3CDTF">2025-05-01T13:21:27Z</dcterms:modified>
</cp:coreProperties>
</file>